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5444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Adobe Photoshop proqramı ilə işin əsasları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92109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Adobe Photoshop professional qrafik redaktordur. Rastr və vektor təsvirlərlə işləmək üçün istifadə olunur. Dizaynerlər, rəssamlar və digər mütəxəssislər üçün standart alətdir.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221135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FB407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8768" y="6345674"/>
            <a:ext cx="15847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99528" y="6204942"/>
            <a:ext cx="186094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Miri Emirli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8121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Laylarla iş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0188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Laylar palitrası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63164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Təsvirin müxtəlif hissələrini ayrı-ayrı laylarda saxlayın və idarə edin.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8" y="50188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Şəffaflıq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263164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Hər layın şəffaflığını tənzimləyərək müxtəlif effektlər yaradın.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05" y="501884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Layları birləşdirmək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263164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İşin sonunda bütün layları bir təsvirdə birləşdirin.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080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Photoshop-un əsas funksiyaları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77475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Təsvir yaratmaq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188262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Yeni rəsmlər çəkmək və mövcud təsvirləri redaktə etmək.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70212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7747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7021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Retuş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18826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Təsvirləri yaxşılaşdırmaq və qüsurları aradan qaldırmaq.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886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76131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88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Effektlər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7481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Xüsusi effektlər tətbiq etmək və təsvirləri dəyişdirmək.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058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İşçi pəncərə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986558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2092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Əsas elementlər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695361"/>
            <a:ext cx="63943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Alətlər paneli, menyu sətri və sənəd pəncərəsi Photoshop interfeysinın əsas hissələridir.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01" y="1986558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2093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Palitralar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695480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Rəng, qatlar və tarixçə kimi funksiyalar üçün müxtəlif palitralar mövcuddur.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070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Yeni sənəd yaratmaq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44698"/>
            <a:ext cx="30480" cy="457783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81690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588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66104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61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- New seçin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4740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Yeni sənəd yaratmaq üçün File menyusundan New əmrini seçin.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64617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41769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49032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390549"/>
            <a:ext cx="28852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Parametrləri təyin edin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876681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Ölçü, çözünürlük və rəng rejimini müəyyən edin.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12874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59002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597288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5873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OK düyməsini basın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359247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Parametrləri təsdiqləyib yeni sənədi yaradın.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1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Mövcud sənədi açmaq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- Open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5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menyusundan Open əmrini seçin.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Fayl seçin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Açmaq istədiyiniz faylı tapın və seçin.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düyməsini basın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Seçilmiş faylı Photoshop-da açın.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68066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Təsvirləri skanerdən almaq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Qurğu seçimi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- Import menyusundan skaner və ya kameranı seçin.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Skanerləşdirmə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Lazımi parametrləri təyin edib skanerləşdirməni başladın.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Təsviri redaktə edin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Alınmış təsviri Photoshop-da redaktə edin.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16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Təsvirə baxış rejimləri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3927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Miqyas aləti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Təsviri böyütmək və kiçiltmək üçün istifadə olunur.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3927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Navigator palitrası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Təsvirin müəyyən hissələrinə baxmaq üçün istifadə olunur.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568547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Tor və xətkeşlər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271254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Təsvirin hissələrini düzgün yerləşdirmək üçün istifadə olunur.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568547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83322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İstiqamətləndiricilər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3322" y="5271254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Təsvirin müəyyən nöqtələrini qeyd etmək üçün istifadə olunur.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400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Əməliyyatların ləğvi və bərpası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354342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82654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5980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267069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570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05704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Son əməliyyatı ləğv etmək üçün Edit - Undo istifadə edin.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65582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4273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44999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88632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Ləğv edilmiş əməliyyatı bərpa etmək üçün Edit - Redo istifadə edin.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329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229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History palitrası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71560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Çoxsaylı əməliyyatları ləğv etmək üçün History palitrasından istifadə edin.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383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Şəkil yaratmaq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59236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519738"/>
            <a:ext cx="29666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Cari vəziyyəti saxlamaq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palitrasında New Snapshot düyməsini basın.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59236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Şəklə qayıtmaq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İstənilən vaxt şəkli seçərək həmin vəziyyətə qayıdın.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5197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59236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Yeni sənəd yaratmaq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Şəkli yeni sənəd kimi saxlamaq üçün müvafiq düyməni basın.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2024-11-07T08:34:21Z</dcterms:created>
  <dcterms:modified xsi:type="dcterms:W3CDTF">2024-11-07T08:34:21Z</dcterms:modified>
</cp:coreProperties>
</file>